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645" r:id="rId2"/>
    <p:sldId id="646" r:id="rId3"/>
    <p:sldId id="686" r:id="rId4"/>
    <p:sldId id="647" r:id="rId5"/>
    <p:sldId id="657" r:id="rId6"/>
    <p:sldId id="658" r:id="rId7"/>
    <p:sldId id="659" r:id="rId8"/>
    <p:sldId id="687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84" r:id="rId21"/>
    <p:sldId id="690" r:id="rId22"/>
    <p:sldId id="688" r:id="rId23"/>
    <p:sldId id="692" r:id="rId24"/>
    <p:sldId id="693" r:id="rId25"/>
    <p:sldId id="694" r:id="rId26"/>
    <p:sldId id="695" r:id="rId27"/>
    <p:sldId id="696" r:id="rId28"/>
    <p:sldId id="697" r:id="rId29"/>
    <p:sldId id="698" r:id="rId30"/>
    <p:sldId id="699" r:id="rId31"/>
    <p:sldId id="700" r:id="rId32"/>
    <p:sldId id="701" r:id="rId33"/>
    <p:sldId id="702" r:id="rId34"/>
    <p:sldId id="703" r:id="rId35"/>
    <p:sldId id="704" r:id="rId36"/>
    <p:sldId id="705" r:id="rId37"/>
    <p:sldId id="691" r:id="rId38"/>
    <p:sldId id="671" r:id="rId39"/>
    <p:sldId id="672" r:id="rId40"/>
    <p:sldId id="673" r:id="rId41"/>
    <p:sldId id="674" r:id="rId42"/>
    <p:sldId id="675" r:id="rId43"/>
    <p:sldId id="676" r:id="rId44"/>
    <p:sldId id="677" r:id="rId45"/>
    <p:sldId id="678" r:id="rId46"/>
    <p:sldId id="679" r:id="rId47"/>
    <p:sldId id="680" r:id="rId48"/>
    <p:sldId id="681" r:id="rId49"/>
    <p:sldId id="682" r:id="rId50"/>
    <p:sldId id="683" r:id="rId51"/>
    <p:sldId id="649" r:id="rId52"/>
    <p:sldId id="650" r:id="rId53"/>
    <p:sldId id="651" r:id="rId54"/>
    <p:sldId id="652" r:id="rId55"/>
    <p:sldId id="653" r:id="rId56"/>
    <p:sldId id="654" r:id="rId57"/>
    <p:sldId id="655" r:id="rId58"/>
    <p:sldId id="685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8" autoAdjust="0"/>
    <p:restoredTop sz="91452" autoAdjust="0"/>
  </p:normalViewPr>
  <p:slideViewPr>
    <p:cSldViewPr>
      <p:cViewPr>
        <p:scale>
          <a:sx n="69" d="100"/>
          <a:sy n="69" d="100"/>
        </p:scale>
        <p:origin x="540" y="77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November 19,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5350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Other detection methods (</a:t>
            </a:r>
            <a:r>
              <a:rPr lang="en-US" altLang="ko-KR" sz="6000" dirty="0" smtClean="0"/>
              <a:t>YOLO, SDD, </a:t>
            </a:r>
            <a:r>
              <a:rPr lang="en-US" altLang="ko-KR" sz="6000" dirty="0" smtClean="0"/>
              <a:t>and </a:t>
            </a:r>
            <a:r>
              <a:rPr lang="en-US" altLang="ko-KR" sz="6000" dirty="0" err="1" smtClean="0"/>
              <a:t>AttentionNet</a:t>
            </a:r>
            <a:r>
              <a:rPr lang="en-US" altLang="ko-KR" sz="6000" dirty="0" smtClean="0"/>
              <a:t>)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6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2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8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5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3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AAA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85631"/>
            <a:ext cx="8496300" cy="372967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00" y="1268760"/>
            <a:ext cx="8575200" cy="4392488"/>
          </a:xfrm>
        </p:spPr>
        <p:txBody>
          <a:bodyPr/>
          <a:lstStyle/>
          <a:p>
            <a:pPr algn="ctr"/>
            <a:r>
              <a:rPr lang="en-US" altLang="ko-KR" sz="6000" dirty="0" smtClean="0"/>
              <a:t>SSD: Single Shot </a:t>
            </a:r>
            <a:r>
              <a:rPr lang="en-US" altLang="ko-KR" sz="6000" dirty="0" err="1" smtClean="0"/>
              <a:t>MultiBox</a:t>
            </a:r>
            <a:r>
              <a:rPr lang="en-US" altLang="ko-KR" sz="6000" dirty="0" smtClean="0"/>
              <a:t> Detector</a:t>
            </a:r>
            <a:endParaRPr lang="ko-KR" alt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12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9" y="1"/>
            <a:ext cx="9210087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4"/>
            <a:ext cx="9217024" cy="68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6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2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0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50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2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4100" name="Picture 4" descr="https://lh5.googleusercontent.com/8fcbCutoU0dt0tUGUIp4yXR7BSnHHQNAY7JPSBdKQrTb5sEDorT3szX-HaUjFOBub4IiOKs7toA4MtPDdKxyv4fxx8v0DXNuL-UxpazfliUBP7T1E3ryePVhLX6zre4D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4974171" cy="49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9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27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9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99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30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16285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9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-5186"/>
            <a:ext cx="9217024" cy="6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40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745" y="1119188"/>
            <a:ext cx="6340509" cy="52625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684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00" y="1268760"/>
            <a:ext cx="8575200" cy="4392488"/>
          </a:xfrm>
        </p:spPr>
        <p:txBody>
          <a:bodyPr/>
          <a:lstStyle/>
          <a:p>
            <a:pPr algn="ctr"/>
            <a:r>
              <a:rPr lang="en-US" altLang="ko-KR" sz="4800" dirty="0" err="1" smtClean="0"/>
              <a:t>AttentionNet</a:t>
            </a:r>
            <a:r>
              <a:rPr lang="en-US" altLang="ko-KR" sz="4800" dirty="0" smtClean="0"/>
              <a:t>: Aggregating Weak Directions for Accurate Object Detection  </a:t>
            </a:r>
            <a:endParaRPr lang="ko-KR" alt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5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9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9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95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43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20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50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4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62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52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61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78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2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4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40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25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7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1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6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5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59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67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122" y="980728"/>
            <a:ext cx="7864318" cy="540573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5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9380" y="1124744"/>
            <a:ext cx="310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You Only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Look</a:t>
            </a:r>
            <a:r>
              <a:rPr lang="en-US" altLang="ko-KR" sz="24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/>
              <a:t>Once</a:t>
            </a:r>
            <a:endParaRPr lang="ko-KR" alt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69380" y="1635200"/>
            <a:ext cx="6855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Quiet similar with Faster R-CNN and very FAST!</a:t>
            </a:r>
            <a:endParaRPr lang="ko-KR" altLang="en-US" sz="2400" dirty="0" smtClean="0"/>
          </a:p>
        </p:txBody>
      </p:sp>
      <p:pic>
        <p:nvPicPr>
          <p:cNvPr id="7" name="YOLO Watches Nature Part 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431" y="2314972"/>
            <a:ext cx="691817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5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32947</TotalTime>
  <Words>103</Words>
  <Application>Microsoft Office PowerPoint</Application>
  <PresentationFormat>On-screen Show (4:3)</PresentationFormat>
  <Paragraphs>68</Paragraphs>
  <Slides>58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Meiryo UI</vt:lpstr>
      <vt:lpstr>맑은 고딕</vt:lpstr>
      <vt:lpstr>휴먼둥근헤드라인</vt:lpstr>
      <vt:lpstr>Arial</vt:lpstr>
      <vt:lpstr>Garamond</vt:lpstr>
      <vt:lpstr>Office 테마</vt:lpstr>
      <vt:lpstr>PowerPoint Presentation</vt:lpstr>
      <vt:lpstr>AAA</vt:lpstr>
      <vt:lpstr>YOLO?</vt:lpstr>
      <vt:lpstr>PowerPoint Presentation</vt:lpstr>
      <vt:lpstr>PowerPoint Presentation</vt:lpstr>
      <vt:lpstr>PowerPoint Presentation</vt:lpstr>
      <vt:lpstr>PowerPoint Presentation</vt:lpstr>
      <vt:lpstr>YOLO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SSD: Single Shot MultiBox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AttentionNet: Aggregating Weak Directions for Accurate Object Detection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1117</cp:revision>
  <dcterms:created xsi:type="dcterms:W3CDTF">2010-03-17T18:05:41Z</dcterms:created>
  <dcterms:modified xsi:type="dcterms:W3CDTF">2016-11-18T22:56:00Z</dcterms:modified>
</cp:coreProperties>
</file>